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F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BCECBC-5F3F-5A6F-A17D-5B0862B9B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24504D-06AA-3E66-E646-40D614BD1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DA320C-1190-C789-AF76-8B62A507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63251E-743D-141F-9040-21FEE1A2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2B718A-3D59-74B1-A04A-88A39CC4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DC5BA-7DBB-E775-4F97-6C55B747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B98E43-4FF9-1CE9-EFC1-DA8D99743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92BACF-AE47-509B-561B-4CC43FD6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750270-61D2-F299-2B7E-2D2551EF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15762-9703-4B9B-B9AC-8FA3897D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69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E7C2FE-18A7-10AD-48B8-07EC3156C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1C2A68-D970-AC89-7BD3-B7A0FADD2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F135F4-0E13-19FE-F538-4EA5A687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8AFADB-6BCC-54A1-3D19-D6558CC4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4EB94-8931-9BEA-09E8-1FAB9F8E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6B00B-E851-D810-6DC0-78F1A998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14860C-7E5E-8C42-4A7C-71FCF2DE4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FC4626-8762-5089-F0B0-0D0B7E44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396A10-CC23-188C-0055-BE5CA92C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29425-19BC-7EC0-3F8B-6D06C19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3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D822D-29D0-DC02-AF16-159E6E22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644484-51F7-A777-000E-0055554B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5392F3-F7A9-E769-A5CF-6386CB09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04979-267D-A3A9-A119-6A5031F9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3E3655-C165-A894-FF22-4129558D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7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F03A3-BFBF-52ED-BD9D-0697A898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5AAE0-3BAA-44E5-8DDD-ACC2AD135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F48946-EE86-1788-C1C7-AF4608C9B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90DEB-7688-55C6-7469-12952FA3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31C2D8-33F7-B14F-B8F1-38D03337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F16A1A-2A82-C3D6-C9B5-2CB734F6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259F4-1767-F903-5AC7-92687D0F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94F30B-C246-9AE4-E461-82E39B30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84480-9E2F-F943-C0C2-0DFD7052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7F7485-42B2-1C7B-D25E-5A87F883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98FD63-D9BA-9945-D3A3-CB8CB12E3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3FBEF2-F6C7-3117-DF41-835A1A4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ABE74F-6742-EC06-AF38-4CB683DF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5E598F-9FB1-FA86-79DD-D0F89811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83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99D8A-55B8-6C1F-3AA9-2146FC0B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DB467A-29D1-0A82-63ED-AEC0898B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BD1193-B96A-6899-9400-1FF00043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550CC5-EA03-22A4-9420-EDAD978F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7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C26C6A-7842-0B4E-91BB-87DCF877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6110E5-3D13-D7DE-1A70-D935D4E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F98EDE-261C-1FC0-5299-43795F24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70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3ADD5-B273-A289-E939-7F70C9D7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53D75-23CE-E978-0A5B-197C4746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1457A6-0B44-301C-A527-FF3EB0A9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8F1891-A23B-BB3A-96C3-3942430A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7B9EC4-CEA0-AF25-7C3F-CE3DBAC8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834B22-4B1D-C0AA-3243-E942FBDB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3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A27B9-DC13-6E5F-A252-C86926B6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F386FC-3CA0-B0AD-D27D-9F27CA4CC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31FFB3-2C9E-F832-9CCF-2C38567DC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16B1C6-FFED-DBEF-EC05-0509DEF2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9324E-C2DE-F655-F329-595296A2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A43073-8172-A8A5-8EE2-A0050AB9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0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E28E72-22F0-0DFC-5D16-739D5114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828773-C97D-83CD-B6BF-1F4DA5B4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7DCB9-C315-6108-FB1F-22DA3AEED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4AE4-EB61-42A8-B44C-A366EBABEFCF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A5D5F0-0B07-059B-7428-0D3C1891D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7B1AF-6F55-88E3-2886-B20524CC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3270-41A6-4CAA-A0E0-C45A45A69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3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B546FEE-6711-DBDF-A990-18833F94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5B2581-63E9-BE9C-9DF5-F78420CB12CE}"/>
              </a:ext>
            </a:extLst>
          </p:cNvPr>
          <p:cNvSpPr/>
          <p:nvPr/>
        </p:nvSpPr>
        <p:spPr>
          <a:xfrm>
            <a:off x="728986" y="-783590"/>
            <a:ext cx="1073402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日曜の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0309CF-F9EE-8839-783E-3AFBE7B78DC3}"/>
              </a:ext>
            </a:extLst>
          </p:cNvPr>
          <p:cNvSpPr/>
          <p:nvPr/>
        </p:nvSpPr>
        <p:spPr>
          <a:xfrm>
            <a:off x="0" y="2911813"/>
            <a:ext cx="8686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a typeface="HGP創英角ｺﾞｼｯｸUB" panose="020B0900000000000000" pitchFamily="50" charset="-128"/>
              </a:rPr>
              <a:t>馬券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4890CBA-A523-8F42-E74B-F2BAF1BC91AA}"/>
              </a:ext>
            </a:extLst>
          </p:cNvPr>
          <p:cNvSpPr/>
          <p:nvPr/>
        </p:nvSpPr>
        <p:spPr>
          <a:xfrm>
            <a:off x="7764881" y="2840693"/>
            <a:ext cx="4355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FD21"/>
                </a:solidFill>
                <a:ea typeface="HGP創英角ｺﾞｼｯｸUB" panose="020B0900000000000000" pitchFamily="50" charset="-128"/>
              </a:rPr>
              <a:t>前日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58B10C-3935-84E7-EB7E-5356F462115B}"/>
              </a:ext>
            </a:extLst>
          </p:cNvPr>
          <p:cNvSpPr/>
          <p:nvPr/>
        </p:nvSpPr>
        <p:spPr>
          <a:xfrm>
            <a:off x="8016339" y="4656575"/>
            <a:ext cx="4355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FD21"/>
                </a:solidFill>
                <a:ea typeface="HGP創英角ｺﾞｼｯｸUB" panose="020B0900000000000000" pitchFamily="50" charset="-128"/>
              </a:rPr>
              <a:t>公開</a:t>
            </a:r>
          </a:p>
        </p:txBody>
      </p:sp>
    </p:spTree>
    <p:extLst>
      <p:ext uri="{BB962C8B-B14F-4D97-AF65-F5344CB8AC3E}">
        <p14:creationId xmlns:p14="http://schemas.microsoft.com/office/powerpoint/2010/main" val="277658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弘之 内山</dc:creator>
  <cp:lastModifiedBy>弘之 内山</cp:lastModifiedBy>
  <cp:revision>4</cp:revision>
  <dcterms:created xsi:type="dcterms:W3CDTF">2025-12-11T10:13:07Z</dcterms:created>
  <dcterms:modified xsi:type="dcterms:W3CDTF">2026-04-12T11:46:47Z</dcterms:modified>
</cp:coreProperties>
</file>